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59" r:id="rId5"/>
    <p:sldId id="270" r:id="rId6"/>
    <p:sldId id="262" r:id="rId7"/>
    <p:sldId id="263" r:id="rId8"/>
    <p:sldId id="267" r:id="rId9"/>
    <p:sldId id="261" r:id="rId10"/>
    <p:sldId id="264" r:id="rId11"/>
    <p:sldId id="258" r:id="rId12"/>
    <p:sldId id="265" r:id="rId13"/>
    <p:sldId id="266" r:id="rId14"/>
    <p:sldId id="268" r:id="rId15"/>
    <p:sldId id="269" r:id="rId16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8" roundtripDataSignature="AMtx7mhUKczI33UIOPRs3mdc8vwjUMyy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>
        <p:scale>
          <a:sx n="51" d="100"/>
          <a:sy n="51" d="100"/>
        </p:scale>
        <p:origin x="-45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5:08:3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5627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590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340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722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286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888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8349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9523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0777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286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498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" y="223009"/>
            <a:ext cx="1308102" cy="137089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15659100" y="114300"/>
            <a:ext cx="2628900" cy="10515600"/>
          </a:xfrm>
          <a:prstGeom prst="rect">
            <a:avLst/>
          </a:prstGeom>
          <a:solidFill>
            <a:srgbClr val="F6F6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25908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A19DB8-5AE9-35E0-89BD-8BA7AF997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722" y="632633"/>
            <a:ext cx="12132286" cy="9189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72" name="Google Shape;172;p9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73" name="Google Shape;173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6650935" y="2838450"/>
            <a:ext cx="1184413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73725"/>
          </a:srgb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12" name="Google Shape;112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13" name="Google Shape;113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11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/>
          <p:nvPr/>
        </p:nvSpPr>
        <p:spPr>
          <a:xfrm>
            <a:off x="0" y="9005773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82" name="Google Shape;182;p10"/>
          <p:cNvSpPr txBox="1">
            <a:spLocks noGrp="1"/>
          </p:cNvSpPr>
          <p:nvPr>
            <p:ph type="ftr" idx="11"/>
          </p:nvPr>
        </p:nvSpPr>
        <p:spPr>
          <a:xfrm>
            <a:off x="6124575" y="937883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83" name="Google Shape;183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3BA72C3-32B6-C89A-162B-AAC3E14E67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5" name="Google Shape;179;p10">
            <a:extLst>
              <a:ext uri="{FF2B5EF4-FFF2-40B4-BE49-F238E27FC236}">
                <a16:creationId xmlns:a16="http://schemas.microsoft.com/office/drawing/2014/main" xmlns="" id="{CB06CECD-2C81-D517-0828-7A5A97D591FA}"/>
              </a:ext>
            </a:extLst>
          </p:cNvPr>
          <p:cNvSpPr/>
          <p:nvPr/>
        </p:nvSpPr>
        <p:spPr>
          <a:xfrm>
            <a:off x="0" y="9005773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B102C47-19A0-CCB2-B97B-A0DD759C7E58}"/>
              </a:ext>
            </a:extLst>
          </p:cNvPr>
          <p:cNvSpPr txBox="1"/>
          <p:nvPr/>
        </p:nvSpPr>
        <p:spPr>
          <a:xfrm>
            <a:off x="4572000" y="9369667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</p:spTree>
    <p:extLst>
      <p:ext uri="{BB962C8B-B14F-4D97-AF65-F5344CB8AC3E}">
        <p14:creationId xmlns:p14="http://schemas.microsoft.com/office/powerpoint/2010/main" val="2971217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3BA72C3-32B6-C89A-162B-AAC3E14E67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5" name="Google Shape;179;p10">
            <a:extLst>
              <a:ext uri="{FF2B5EF4-FFF2-40B4-BE49-F238E27FC236}">
                <a16:creationId xmlns:a16="http://schemas.microsoft.com/office/drawing/2014/main" xmlns="" id="{CB06CECD-2C81-D517-0828-7A5A97D591FA}"/>
              </a:ext>
            </a:extLst>
          </p:cNvPr>
          <p:cNvSpPr/>
          <p:nvPr/>
        </p:nvSpPr>
        <p:spPr>
          <a:xfrm>
            <a:off x="0" y="9005773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76E033-D7C0-F1F6-C5BC-8ECB81CE4E24}"/>
              </a:ext>
            </a:extLst>
          </p:cNvPr>
          <p:cNvSpPr txBox="1"/>
          <p:nvPr/>
        </p:nvSpPr>
        <p:spPr>
          <a:xfrm>
            <a:off x="4429125" y="9331523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</p:spTree>
    <p:extLst>
      <p:ext uri="{BB962C8B-B14F-4D97-AF65-F5344CB8AC3E}">
        <p14:creationId xmlns:p14="http://schemas.microsoft.com/office/powerpoint/2010/main" val="1625582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51CB093-4CD4-4C68-3E6C-770F3975A4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61C2AC8C-D96B-5EB9-67EE-0E1990BFA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123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7436419" y="930402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02" name="Google Shape;102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13C12A-395E-0944-F499-EB8DE6D28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062" y="366109"/>
            <a:ext cx="11963526" cy="8937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46666"/>
          </a:srgbClr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32" name="Google Shape;132;p5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096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33" name="Google Shape;133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-2133601" y="-635258"/>
            <a:ext cx="24331969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E4F33F-F8B7-6AD4-16BC-07224872A378}"/>
              </a:ext>
            </a:extLst>
          </p:cNvPr>
          <p:cNvSpPr txBox="1"/>
          <p:nvPr/>
        </p:nvSpPr>
        <p:spPr>
          <a:xfrm>
            <a:off x="4320540" y="3049363"/>
            <a:ext cx="121615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sz="4800" dirty="0"/>
          </a:p>
          <a:p>
            <a:endParaRPr lang="en-IN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BBA5654-25C3-DBDE-F368-5FA5F0D9E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540" y="504844"/>
            <a:ext cx="11746866" cy="8753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23" name="Google Shape;123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-1319716" y="-41526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57986C-8D2A-7251-436C-65A13666A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875" y="266320"/>
            <a:ext cx="12094150" cy="8985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3CAD986-E692-0D4F-ED4F-CE1A171607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9E795F-515C-4AB3-5F3B-7FF04F6FD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812" y="282575"/>
            <a:ext cx="12999976" cy="964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52" name="Google Shape;152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53" name="Google Shape;153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EED0F8A-EB86-3109-4176-16558F373861}"/>
              </a:ext>
            </a:extLst>
          </p:cNvPr>
          <p:cNvSpPr txBox="1"/>
          <p:nvPr/>
        </p:nvSpPr>
        <p:spPr>
          <a:xfrm>
            <a:off x="4557712" y="1608772"/>
            <a:ext cx="86153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dirty="0"/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56788C-09E2-E725-E0CD-CEA4FEB3C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948" y="558505"/>
            <a:ext cx="11695052" cy="8699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62" name="Google Shape;162;p8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63" name="Google Shape;163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7A94E0-CF59-7019-6D4C-9C30C9404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125" y="381769"/>
            <a:ext cx="11752081" cy="90002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3BA72C3-32B6-C89A-162B-AAC3E14E67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5" name="Google Shape;179;p10">
            <a:extLst>
              <a:ext uri="{FF2B5EF4-FFF2-40B4-BE49-F238E27FC236}">
                <a16:creationId xmlns:a16="http://schemas.microsoft.com/office/drawing/2014/main" xmlns="" id="{CB06CECD-2C81-D517-0828-7A5A97D591FA}"/>
              </a:ext>
            </a:extLst>
          </p:cNvPr>
          <p:cNvSpPr/>
          <p:nvPr/>
        </p:nvSpPr>
        <p:spPr>
          <a:xfrm>
            <a:off x="0" y="9005773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33,472 Thank You Stock Photos - Free &amp; Royalty-Free Stock ...">
            <a:extLst>
              <a:ext uri="{FF2B5EF4-FFF2-40B4-BE49-F238E27FC236}">
                <a16:creationId xmlns:a16="http://schemas.microsoft.com/office/drawing/2014/main" xmlns="" id="{E5837384-4E10-48E5-15D9-97C756B92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085849"/>
            <a:ext cx="13115925" cy="788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030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42" name="Google Shape;142;p6"/>
          <p:cNvSpPr txBox="1">
            <a:spLocks noGrp="1"/>
          </p:cNvSpPr>
          <p:nvPr>
            <p:ph type="ftr" idx="11"/>
          </p:nvPr>
        </p:nvSpPr>
        <p:spPr>
          <a:xfrm>
            <a:off x="53340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43" name="Google Shape;143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3810000" y="3086100"/>
            <a:ext cx="11844130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N" sz="3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7872DAA8-FF95-8039-2EAF-9D02B1B49B66}"/>
                  </a:ext>
                </a:extLst>
              </p14:cNvPr>
              <p14:cNvContentPartPr/>
              <p14:nvPr/>
            </p14:nvContentPartPr>
            <p14:xfrm>
              <a:off x="10901182" y="358584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72DAA8-FF95-8039-2EAF-9D02B1B49B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92182" y="357720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535</TotalTime>
  <Words>59</Words>
  <Application>Microsoft Office PowerPoint</Application>
  <PresentationFormat>Custom</PresentationFormat>
  <Paragraphs>54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sns</cp:lastModifiedBy>
  <cp:revision>7</cp:revision>
  <dcterms:created xsi:type="dcterms:W3CDTF">2006-08-16T00:00:00Z</dcterms:created>
  <dcterms:modified xsi:type="dcterms:W3CDTF">2023-07-25T10:18:42Z</dcterms:modified>
</cp:coreProperties>
</file>